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  <p15:guide id="3" pos="4558" userDrawn="1">
          <p15:clr>
            <a:srgbClr val="A4A3A4"/>
          </p15:clr>
        </p15:guide>
        <p15:guide id="4" pos="204" userDrawn="1">
          <p15:clr>
            <a:srgbClr val="A4A3A4"/>
          </p15:clr>
        </p15:guide>
        <p15:guide id="5" orient="horz" pos="1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537E"/>
    <a:srgbClr val="00359E"/>
    <a:srgbClr val="002776"/>
    <a:srgbClr val="2C10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57"/>
  </p:normalViewPr>
  <p:slideViewPr>
    <p:cSldViewPr snapToGrid="0" snapToObjects="1" showGuides="1">
      <p:cViewPr varScale="1">
        <p:scale>
          <a:sx n="74" d="100"/>
          <a:sy n="74" d="100"/>
        </p:scale>
        <p:origin x="3036" y="66"/>
      </p:cViewPr>
      <p:guideLst>
        <p:guide orient="horz" pos="3368"/>
        <p:guide pos="2381"/>
        <p:guide pos="4558"/>
        <p:guide pos="204"/>
        <p:guide orient="horz" pos="1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509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0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31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63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3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0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5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7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7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3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36418-11A8-2C45-B7CE-FC426569BA9F}" type="datetimeFigureOut">
              <a:rPr lang="en-US" smtClean="0"/>
              <a:t>4/26/2023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E0731-91D1-4043-931F-D91FD45A25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57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3551135-7D18-F14C-B461-6A380A0481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572" y="314840"/>
            <a:ext cx="1710253" cy="8083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190F56-A3B7-2D47-8471-C9A4324C9C28}"/>
              </a:ext>
            </a:extLst>
          </p:cNvPr>
          <p:cNvSpPr txBox="1"/>
          <p:nvPr/>
        </p:nvSpPr>
        <p:spPr>
          <a:xfrm>
            <a:off x="338437" y="1683734"/>
            <a:ext cx="6911975" cy="931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33"/>
              </a:spcAft>
            </a:pPr>
            <a:r>
              <a:rPr lang="en-US" sz="3200" b="1" spc="-80" dirty="0">
                <a:solidFill>
                  <a:srgbClr val="0C537E"/>
                </a:solidFill>
              </a:rPr>
              <a:t>Title goes in here like this</a:t>
            </a:r>
          </a:p>
          <a:p>
            <a:pPr algn="ctr"/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Subtitle goes in here like this</a:t>
            </a:r>
            <a:endParaRPr lang="en-US" sz="2000" b="1" spc="-8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6" y="9287788"/>
            <a:ext cx="7531062" cy="1393267"/>
          </a:xfrm>
          <a:prstGeom prst="rect">
            <a:avLst/>
          </a:prstGeom>
        </p:spPr>
      </p:pic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0B0A2330-02A3-58A4-3965-B3848951692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87" b="27757"/>
          <a:stretch/>
        </p:blipFill>
        <p:spPr bwMode="auto">
          <a:xfrm>
            <a:off x="53091" y="190549"/>
            <a:ext cx="3453659" cy="93259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12469389"/>
      </p:ext>
    </p:extLst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451CD89B-C5C0-1C42-8F9A-D23CD0530BCF}" vid="{8FEF4BFD-8DC5-E54A-8D6D-0714247B43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17</TotalTime>
  <Words>12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Theme2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Neal Hughes</dc:creator>
  <cp:lastModifiedBy>Purcell Rebecca (DREEAM)</cp:lastModifiedBy>
  <cp:revision>8</cp:revision>
  <dcterms:created xsi:type="dcterms:W3CDTF">2018-05-18T14:30:09Z</dcterms:created>
  <dcterms:modified xsi:type="dcterms:W3CDTF">2023-04-26T11:04:30Z</dcterms:modified>
</cp:coreProperties>
</file>